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" initials="D" lastIdx="1" clrIdx="0">
    <p:extLst>
      <p:ext uri="{19B8F6BF-5375-455C-9EA6-DF929625EA0E}">
        <p15:presenceInfo xmlns:p15="http://schemas.microsoft.com/office/powerpoint/2012/main" userId="D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6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3180" y="5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0EB89-6B96-48B3-999C-5D95F062A852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D11F6-F3CA-49E8-B1E3-1F740C271B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09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261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09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briefly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GUI: </a:t>
            </a:r>
          </a:p>
          <a:p>
            <a:r>
              <a:rPr lang="de-DE" dirty="0"/>
              <a:t>      </a:t>
            </a:r>
            <a:r>
              <a:rPr lang="de-DE" dirty="0" err="1"/>
              <a:t>Timer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time</a:t>
            </a:r>
          </a:p>
          <a:p>
            <a:r>
              <a:rPr lang="de-DE" dirty="0"/>
              <a:t>       </a:t>
            </a:r>
            <a:r>
              <a:rPr lang="de-DE" dirty="0" err="1"/>
              <a:t>walked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/total </a:t>
            </a:r>
            <a:r>
              <a:rPr lang="de-DE" dirty="0" err="1"/>
              <a:t>distance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hits</a:t>
            </a:r>
            <a:r>
              <a:rPr lang="de-DE" dirty="0"/>
              <a:t> </a:t>
            </a:r>
            <a:r>
              <a:rPr lang="de-DE" dirty="0" err="1"/>
              <a:t>counter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walking</a:t>
            </a:r>
            <a:r>
              <a:rPr lang="de-DE" dirty="0"/>
              <a:t> </a:t>
            </a:r>
            <a:r>
              <a:rPr lang="de-DE" dirty="0" err="1"/>
              <a:t>speed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walking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finger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2.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briefly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setup</a:t>
            </a:r>
            <a:r>
              <a:rPr lang="de-DE" dirty="0"/>
              <a:t>: </a:t>
            </a:r>
          </a:p>
          <a:p>
            <a:r>
              <a:rPr lang="de-DE" dirty="0"/>
              <a:t>    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 (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duck, jump </a:t>
            </a:r>
            <a:r>
              <a:rPr lang="de-DE" dirty="0" err="1"/>
              <a:t>or</a:t>
            </a:r>
            <a:r>
              <a:rPr lang="de-DE" dirty="0"/>
              <a:t> just </a:t>
            </a:r>
            <a:r>
              <a:rPr lang="de-DE" dirty="0" err="1"/>
              <a:t>walk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)</a:t>
            </a:r>
          </a:p>
          <a:p>
            <a:r>
              <a:rPr lang="de-DE" dirty="0"/>
              <a:t>     End </a:t>
            </a:r>
            <a:r>
              <a:rPr lang="de-DE" dirty="0" err="1"/>
              <a:t>reached</a:t>
            </a:r>
            <a:r>
              <a:rPr lang="de-DE" dirty="0"/>
              <a:t> after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endParaRPr lang="de-DE" dirty="0"/>
          </a:p>
          <a:p>
            <a:r>
              <a:rPr lang="de-DE" dirty="0"/>
              <a:t>3. Show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gestures</a:t>
            </a:r>
            <a:endParaRPr lang="de-DE" dirty="0"/>
          </a:p>
          <a:p>
            <a:endParaRPr lang="de-DE" dirty="0"/>
          </a:p>
          <a:p>
            <a:r>
              <a:rPr lang="de-DE" dirty="0"/>
              <a:t>4. Show end screen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55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Minor </a:t>
            </a:r>
            <a:r>
              <a:rPr lang="de-DE" dirty="0" err="1"/>
              <a:t>inaccurate</a:t>
            </a:r>
            <a:r>
              <a:rPr lang="de-DE" dirty="0"/>
              <a:t> </a:t>
            </a:r>
            <a:r>
              <a:rPr lang="de-DE" dirty="0" err="1"/>
              <a:t>movements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non-walking </a:t>
            </a:r>
            <a:r>
              <a:rPr lang="de-DE" dirty="0" err="1"/>
              <a:t>value</a:t>
            </a:r>
            <a:r>
              <a:rPr lang="de-DE" dirty="0"/>
              <a:t> -&gt; „</a:t>
            </a:r>
            <a:r>
              <a:rPr lang="de-DE" dirty="0" err="1"/>
              <a:t>repairing</a:t>
            </a:r>
            <a:r>
              <a:rPr lang="de-DE" dirty="0"/>
              <a:t>“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leaded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„</a:t>
            </a:r>
            <a:r>
              <a:rPr lang="de-DE" dirty="0" err="1"/>
              <a:t>slide</a:t>
            </a:r>
            <a:r>
              <a:rPr lang="de-DE" dirty="0"/>
              <a:t>“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stopped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468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 </a:t>
            </a:r>
            <a:r>
              <a:rPr lang="de-DE" dirty="0" err="1"/>
              <a:t>positioning</a:t>
            </a:r>
            <a:r>
              <a:rPr lang="de-DE" dirty="0"/>
              <a:t>: e.g. </a:t>
            </a:r>
            <a:r>
              <a:rPr lang="de-DE" dirty="0" err="1"/>
              <a:t>rest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arrmrest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 (</a:t>
            </a:r>
            <a:r>
              <a:rPr lang="de-DE" dirty="0" err="1"/>
              <a:t>LeapMotion</a:t>
            </a:r>
            <a:r>
              <a:rPr lang="de-DE" dirty="0"/>
              <a:t> </a:t>
            </a:r>
            <a:r>
              <a:rPr lang="de-DE" dirty="0" err="1"/>
              <a:t>positioned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chairs</a:t>
            </a:r>
            <a:r>
              <a:rPr lang="de-DE" dirty="0"/>
              <a:t> </a:t>
            </a:r>
            <a:r>
              <a:rPr lang="de-DE" dirty="0" err="1"/>
              <a:t>armrest</a:t>
            </a:r>
            <a:r>
              <a:rPr lang="de-DE" dirty="0"/>
              <a:t>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881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leap</a:t>
            </a:r>
            <a:r>
              <a:rPr lang="de-DE" dirty="0"/>
              <a:t> </a:t>
            </a:r>
            <a:r>
              <a:rPr lang="de-DE" dirty="0" err="1"/>
              <a:t>motion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ourselves</a:t>
            </a:r>
            <a:r>
              <a:rPr lang="de-DE" dirty="0"/>
              <a:t>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Hand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Character</a:t>
            </a:r>
            <a:r>
              <a:rPr lang="de-DE" dirty="0"/>
              <a:t> -&gt;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middlefinger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legs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possibility</a:t>
            </a:r>
            <a:r>
              <a:rPr lang="de-DE" dirty="0"/>
              <a:t> for </a:t>
            </a:r>
            <a:r>
              <a:rPr lang="de-DE" dirty="0" err="1"/>
              <a:t>the</a:t>
            </a:r>
            <a:r>
              <a:rPr lang="de-DE" dirty="0"/>
              <a:t> disabled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a „</a:t>
            </a:r>
            <a:r>
              <a:rPr lang="de-DE" dirty="0" err="1"/>
              <a:t>kinect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6481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Diffrences</a:t>
            </a:r>
            <a:r>
              <a:rPr lang="de-DE" dirty="0"/>
              <a:t>: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Leap-Motion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Tabletop</a:t>
            </a:r>
            <a:r>
              <a:rPr lang="de-DE" dirty="0"/>
              <a:t>-Display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tips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game and do not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animations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95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game,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parcour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he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high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29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896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1.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and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finger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2. </a:t>
            </a:r>
            <a:r>
              <a:rPr lang="de-DE" dirty="0" err="1"/>
              <a:t>Calculate</a:t>
            </a:r>
            <a:r>
              <a:rPr lang="de-DE" dirty="0"/>
              <a:t> angle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two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3. angle &gt; 90° and angle &lt; 180° -&gt;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-&gt; </a:t>
            </a:r>
            <a:r>
              <a:rPr lang="de-DE" dirty="0" err="1"/>
              <a:t>walking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4.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: </a:t>
            </a:r>
            <a:r>
              <a:rPr lang="de-DE" dirty="0" err="1"/>
              <a:t>frequence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movement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21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track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pinky</a:t>
            </a:r>
            <a:r>
              <a:rPr lang="de-DE" dirty="0"/>
              <a:t> finger-</a:t>
            </a:r>
            <a:r>
              <a:rPr lang="de-DE" dirty="0" err="1"/>
              <a:t>knuckle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walks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perpendicular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facing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994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For </a:t>
            </a:r>
            <a:r>
              <a:rPr lang="de-DE" dirty="0" err="1"/>
              <a:t>jumping</a:t>
            </a:r>
            <a:r>
              <a:rPr lang="de-DE" dirty="0"/>
              <a:t>, </a:t>
            </a:r>
            <a:r>
              <a:rPr lang="de-DE" dirty="0" err="1"/>
              <a:t>both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middlefinger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initial </a:t>
            </a:r>
            <a:r>
              <a:rPr lang="de-DE" dirty="0" err="1"/>
              <a:t>position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-&gt; </a:t>
            </a:r>
            <a:r>
              <a:rPr lang="de-DE" dirty="0" err="1"/>
              <a:t>auto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(</a:t>
            </a:r>
            <a:r>
              <a:rPr lang="de-DE" dirty="0" err="1"/>
              <a:t>automatic</a:t>
            </a:r>
            <a:r>
              <a:rPr lang="de-DE" dirty="0"/>
              <a:t> jump for a </a:t>
            </a:r>
            <a:r>
              <a:rPr lang="de-DE" dirty="0" err="1"/>
              <a:t>certain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067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Ducking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watching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wrist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cardboard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ducks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-&gt; </a:t>
            </a:r>
            <a:r>
              <a:rPr lang="de-DE" dirty="0" err="1"/>
              <a:t>auto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(</a:t>
            </a:r>
            <a:r>
              <a:rPr lang="de-DE" dirty="0" err="1"/>
              <a:t>automatic</a:t>
            </a:r>
            <a:r>
              <a:rPr lang="de-DE" dirty="0"/>
              <a:t> duck for a </a:t>
            </a:r>
            <a:r>
              <a:rPr lang="de-DE" dirty="0" err="1"/>
              <a:t>certain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66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C0D37-4513-4E12-A4EE-5804AFC31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C6F7E4-5E00-4B06-B712-C6903907C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B2084E-38D2-4A0D-A294-A0F866F80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FA8504-3005-4973-9AEF-A9CC5A70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FC3606-29EA-4572-AADF-A032D3F8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966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AA158-0604-43B9-91AF-F7233926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376CC0-46EE-4746-A5BD-0B3B95C56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324C1D-8D21-49DA-AE7B-84B4945DD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678A95-D9EF-48AE-A121-8954402F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FA9D5-391E-482F-B076-60D95C18E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27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4751DF-522A-4D2F-9727-DBC417742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654DAD-D15A-48CD-B2A6-F12B5FD5E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1B557-FC86-44F6-9912-5A5ACADB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A38355-8FD8-44BD-BDB8-44BB252E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A53BB-6246-4F34-A783-AA43D396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26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497D5-DA14-42FB-93EA-FF7C36B5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538A4-F161-4EF2-B9C7-A282B1D7C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4565E-4F36-4D79-8ECB-BCC92E44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20B672-C3B5-433A-AC42-B41BB9B5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B5D848-479F-4000-A16F-BFAE279D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57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EE5B2-F01F-490F-88C7-CB71F91E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2C8FCB-38C2-4C81-AF75-392C8AB2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751CA3-DA9F-4214-ADFF-979A4A14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5BA27F-9D77-4327-B67E-44314BA4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7CC784-E279-49E2-B2D1-003B5624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741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80322-0420-48B2-9B85-A6F6EDC4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2D4EF3-D932-4993-8C03-A768764C2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7C41FE-B3DB-4A41-BA0B-BE6451780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96D656-AA27-4FFC-98A7-6B38FE61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DDA543-4C04-465F-A116-6C68C9F2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BC0BF0-00F7-4B7E-96FA-953766DF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17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B8638-BA4C-4FC0-B1F8-E812AF97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EB8BCD-B95C-4859-98D6-443A6848B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E94632-CDAF-4E7E-81CA-4A849FB08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6536324-7C82-4D96-BF5B-1B7DE606C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FBE2-7085-4DF6-A24F-F2341665C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C49737-B92B-4D8C-A0A6-E73CDF07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977258-8966-44E7-B9E4-CFCB717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AE2BB76-E0E2-4782-B1A2-A53276BB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13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4A2E-B5EB-471E-9FFE-8CC33AFF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EC9D96-D45E-4C7F-9D38-430457AE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27DEE1-AB56-4C4F-9E06-3CDF4B3B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3E5588-0572-4082-B5CB-58C0F613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916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D373B3-EA56-421F-B23A-C6DEEED9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EC6827-1560-4C07-9B81-8F11FDFC9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CAD4EE-E247-4DF6-BB19-0BA9184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99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DD6E4-F40C-443B-991B-F933DE94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B6E21F-B6A0-4EB2-BDA9-F4AF9AFA6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F61905-2491-4FDF-B478-716E0B83A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667241-B6A9-4A13-B87E-D3E263680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0101A7-4747-4D19-B6E3-F575D837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182621-C864-44D2-A6A1-CAFBDEA1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75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F1E5E-6454-4F0A-85D1-FEA701A2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EEBDBA-41DD-4ED6-914C-32F720983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41C688-FB5F-4728-BC08-A262DDFB4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538611-0275-432F-84DE-04BF5B17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388046-9125-408B-AC18-8E028B59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F763D0-D85D-41AC-AA09-91DB4432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390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156439-A6A4-4F85-9858-2FDAB4FE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12B41A-EB2E-4780-8943-3D73C4F14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01D96A-2AEB-498F-B4E3-7573C1E3D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59E5AD-ABBB-4DF7-B1DA-D8BE66B54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561380-ED2A-4B53-93F1-EBA3692B6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29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E262A-EABE-4D83-9337-9B74F27EA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450" y="2265884"/>
            <a:ext cx="9217231" cy="1263546"/>
          </a:xfrm>
        </p:spPr>
        <p:txBody>
          <a:bodyPr>
            <a:noAutofit/>
          </a:bodyPr>
          <a:lstStyle/>
          <a:p>
            <a:r>
              <a:rPr lang="de-DE" sz="8000" b="1" dirty="0">
                <a:latin typeface="AvenirNext LT Pro Bold" panose="020B0804020202020204" pitchFamily="34" charset="0"/>
              </a:rPr>
              <a:t>Leap Walking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DA798F-E81F-4F74-BE29-42AFE7B40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29430"/>
            <a:ext cx="9144000" cy="506824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AvenirNext LT Pro Bold" panose="020B0804020202020204" pitchFamily="34" charset="0"/>
              </a:rPr>
              <a:t>Gesture-Based</a:t>
            </a:r>
            <a:r>
              <a:rPr lang="de-DE" sz="2000" dirty="0">
                <a:latin typeface="AvenirNext LT Pro Bold" panose="020B0804020202020204" pitchFamily="34" charset="0"/>
              </a:rPr>
              <a:t> Walking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1AA2BF19-C47E-4F21-802E-1A9150E5E67A}"/>
              </a:ext>
            </a:extLst>
          </p:cNvPr>
          <p:cNvSpPr txBox="1">
            <a:spLocks/>
          </p:cNvSpPr>
          <p:nvPr/>
        </p:nvSpPr>
        <p:spPr>
          <a:xfrm>
            <a:off x="635824" y="3868204"/>
            <a:ext cx="10920351" cy="550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</a:pPr>
            <a:r>
              <a:rPr lang="de-DE" sz="2000" dirty="0">
                <a:latin typeface="AvenirNext LT Pro Regular" panose="020B0504020202020204" pitchFamily="34" charset="0"/>
              </a:rPr>
              <a:t>Corinna List | Daniela Neupert | Interaction Engineering | WS 17/18 | Prof. Dr. Michael Kipp</a:t>
            </a:r>
          </a:p>
        </p:txBody>
      </p:sp>
    </p:spTree>
    <p:extLst>
      <p:ext uri="{BB962C8B-B14F-4D97-AF65-F5344CB8AC3E}">
        <p14:creationId xmlns:p14="http://schemas.microsoft.com/office/powerpoint/2010/main" val="2655755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D7C6CA-C8C0-4829-A856-4B71085F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Technical </a:t>
            </a:r>
            <a:r>
              <a:rPr lang="de-DE" dirty="0" err="1">
                <a:latin typeface="AvenirNext LT Pro Bold" panose="020B0804020202020204" pitchFamily="34" charset="0"/>
              </a:rPr>
              <a:t>Realization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E444E1-A974-490C-BC7F-810EC1E8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8865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AvenirNext LT Pro Regular" panose="020B0504020202020204" pitchFamily="34" charset="0"/>
              </a:rPr>
              <a:t>Leap Motion</a:t>
            </a:r>
          </a:p>
          <a:p>
            <a:r>
              <a:rPr lang="de-DE" sz="2000" dirty="0">
                <a:latin typeface="AvenirNext LT Pro Regular" panose="020B0504020202020204" pitchFamily="34" charset="0"/>
              </a:rPr>
              <a:t>Processing (</a:t>
            </a:r>
            <a:r>
              <a:rPr lang="de-DE" sz="2000" dirty="0" err="1">
                <a:latin typeface="AvenirNext LT Pro Regular" panose="020B0504020202020204" pitchFamily="34" charset="0"/>
              </a:rPr>
              <a:t>LeapMotionForProcessing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by</a:t>
            </a:r>
            <a:r>
              <a:rPr lang="de-DE" sz="2000" dirty="0">
                <a:latin typeface="AvenirNext LT Pro Regular" panose="020B0504020202020204" pitchFamily="34" charset="0"/>
              </a:rPr>
              <a:t> Darius </a:t>
            </a:r>
            <a:r>
              <a:rPr lang="de-DE" sz="2000" dirty="0" err="1">
                <a:latin typeface="AvenirNext LT Pro Regular" panose="020B0504020202020204" pitchFamily="34" charset="0"/>
              </a:rPr>
              <a:t>Morawiec</a:t>
            </a:r>
            <a:r>
              <a:rPr lang="de-DE" sz="2000" dirty="0">
                <a:latin typeface="AvenirNext LT Pro Regular" panose="020B0504020202020204" pitchFamily="34" charset="0"/>
              </a:rPr>
              <a:t>)</a:t>
            </a:r>
          </a:p>
          <a:p>
            <a:r>
              <a:rPr lang="de-DE" sz="2000" dirty="0">
                <a:latin typeface="AvenirNext LT Pro Regular" panose="020B0504020202020204" pitchFamily="34" charset="0"/>
              </a:rPr>
              <a:t>Frame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LeapMotion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AF83FA-F4B9-478D-8EE9-01FB305DC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4189" y="1500188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5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9FE57F6-D10D-443E-96D0-BE4DECA46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983" y="0"/>
            <a:ext cx="12389983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0FAB67-C6E5-4AC8-BC45-187D0733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483" y="1195304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AvenirNext LT Pro Bold" panose="020B0804020202020204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71967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0D400-9BD0-40DB-BECD-DEFBCD04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BBA796-E7E7-4841-9BB7-0275D174F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err="1">
                <a:latin typeface="AvenirNext LT Pro Regular" panose="020B0504020202020204" pitchFamily="34" charset="0"/>
              </a:rPr>
              <a:t>Difficult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distinction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between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walking</a:t>
            </a:r>
            <a:r>
              <a:rPr lang="de-DE" sz="2000" dirty="0">
                <a:latin typeface="AvenirNext LT Pro Regular" panose="020B0504020202020204" pitchFamily="34" charset="0"/>
              </a:rPr>
              <a:t> and non-walking </a:t>
            </a:r>
            <a:r>
              <a:rPr lang="de-DE" sz="2000" dirty="0" err="1">
                <a:latin typeface="AvenirNext LT Pro Regular" panose="020B0504020202020204" pitchFamily="34" charset="0"/>
              </a:rPr>
              <a:t>gesture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r>
              <a:rPr lang="de-DE" sz="2000" dirty="0">
                <a:latin typeface="AvenirNext LT Pro Regular" panose="020B0504020202020204" pitchFamily="34" charset="0"/>
              </a:rPr>
              <a:t> Walking </a:t>
            </a:r>
            <a:r>
              <a:rPr lang="de-DE" sz="2000" dirty="0" err="1">
                <a:latin typeface="AvenirNext LT Pro Regular" panose="020B0504020202020204" pitchFamily="34" charset="0"/>
              </a:rPr>
              <a:t>is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tiring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hand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7469D-407C-4946-B823-441EDA6F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57B19C-E2FD-4B52-8C6F-05F767FF0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AvenirNext LT Pro Regular" panose="020B0504020202020204" pitchFamily="34" charset="0"/>
              </a:rPr>
              <a:t>Are </a:t>
            </a:r>
            <a:r>
              <a:rPr lang="de-DE" sz="2000" dirty="0" err="1">
                <a:latin typeface="AvenirNext LT Pro Regular" panose="020B0504020202020204" pitchFamily="34" charset="0"/>
              </a:rPr>
              <a:t>there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other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possibilities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map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hand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body</a:t>
            </a:r>
            <a:r>
              <a:rPr lang="de-DE" sz="2000" dirty="0">
                <a:latin typeface="AvenirNext LT Pro Regular" panose="020B0504020202020204" pitchFamily="34" charset="0"/>
              </a:rPr>
              <a:t>?</a:t>
            </a: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Which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other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gestures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can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used</a:t>
            </a:r>
            <a:r>
              <a:rPr lang="de-DE" sz="2000" dirty="0">
                <a:latin typeface="AvenirNext LT Pro Regular" panose="020B0504020202020204" pitchFamily="34" charset="0"/>
              </a:rPr>
              <a:t>?</a:t>
            </a: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Could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hand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positioning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</a:t>
            </a:r>
            <a:r>
              <a:rPr lang="de-DE" sz="2000" dirty="0">
                <a:latin typeface="AvenirNext LT Pro Regular" panose="020B0504020202020204" pitchFamily="34" charset="0"/>
              </a:rPr>
              <a:t> different?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86F1DA-3F6C-4E49-B634-B740B24C93E7}"/>
              </a:ext>
            </a:extLst>
          </p:cNvPr>
          <p:cNvSpPr txBox="1"/>
          <p:nvPr/>
        </p:nvSpPr>
        <p:spPr>
          <a:xfrm>
            <a:off x="8465272" y="5942568"/>
            <a:ext cx="357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venirNext LT Pro Bold" panose="020B0804020202020204" pitchFamily="34" charset="0"/>
              </a:rPr>
              <a:t>Thanks</a:t>
            </a:r>
            <a:r>
              <a:rPr lang="de-DE" dirty="0">
                <a:latin typeface="AvenirNext LT Pro Bold" panose="020B0804020202020204" pitchFamily="34" charset="0"/>
              </a:rPr>
              <a:t> for </a:t>
            </a:r>
            <a:r>
              <a:rPr lang="de-DE" dirty="0" err="1">
                <a:latin typeface="AvenirNext LT Pro Bold" panose="020B0804020202020204" pitchFamily="34" charset="0"/>
              </a:rPr>
              <a:t>your</a:t>
            </a:r>
            <a:r>
              <a:rPr lang="de-DE" dirty="0">
                <a:latin typeface="AvenirNext LT Pro Bold" panose="020B0804020202020204" pitchFamily="34" charset="0"/>
              </a:rPr>
              <a:t> </a:t>
            </a:r>
            <a:r>
              <a:rPr lang="de-DE" dirty="0" err="1">
                <a:latin typeface="AvenirNext LT Pro Bold" panose="020B0804020202020204" pitchFamily="34" charset="0"/>
              </a:rPr>
              <a:t>attention</a:t>
            </a:r>
            <a:r>
              <a:rPr lang="de-DE" dirty="0">
                <a:latin typeface="AvenirNext LT Pro Bold" panose="020B08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2006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C018C-5A94-41B7-8812-E6B04AE4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venirNext LT Pro Bold" panose="020B0804020202020204" pitchFamily="34" charset="0"/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2D9A00-8EC2-487D-B29B-A074E3292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AvenirNext LT Pro Regular" panose="020B0504020202020204" pitchFamily="34" charset="0"/>
              </a:rPr>
              <a:t>Can </a:t>
            </a:r>
            <a:r>
              <a:rPr lang="en-US" sz="2000" dirty="0">
                <a:latin typeface="AvenirNext LT Pro Regular" panose="020B0504020202020204" pitchFamily="34" charset="0"/>
              </a:rPr>
              <a:t>walking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with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fingers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mapped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a game </a:t>
            </a:r>
            <a:r>
              <a:rPr lang="de-DE" sz="2000" dirty="0" err="1">
                <a:latin typeface="AvenirNext LT Pro Regular" panose="020B0504020202020204" pitchFamily="34" charset="0"/>
              </a:rPr>
              <a:t>character</a:t>
            </a:r>
            <a:r>
              <a:rPr lang="de-DE" sz="2000" dirty="0">
                <a:latin typeface="AvenirNext LT Pro Regular" panose="020B0504020202020204" pitchFamily="34" charset="0"/>
              </a:rPr>
              <a:t>?</a:t>
            </a:r>
          </a:p>
          <a:p>
            <a:r>
              <a:rPr lang="de-DE" sz="2000" dirty="0">
                <a:latin typeface="AvenirNext LT Pro Regular" panose="020B0504020202020204" pitchFamily="34" charset="0"/>
              </a:rPr>
              <a:t>„Kinect“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disabled </a:t>
            </a:r>
            <a:r>
              <a:rPr lang="de-DE" sz="2000" dirty="0" err="1">
                <a:latin typeface="AvenirNext LT Pro Regular" panose="020B0504020202020204" pitchFamily="34" charset="0"/>
              </a:rPr>
              <a:t>people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endParaRPr lang="de-DE" sz="2000" dirty="0"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7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0EB3E-F896-4D15-B59E-FA3FE2E0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venirNext LT Pro Bold" panose="020B0804020202020204" pitchFamily="34" charset="0"/>
              </a:rPr>
              <a:t>Related</a:t>
            </a:r>
            <a:r>
              <a:rPr lang="de-DE" b="1" dirty="0">
                <a:latin typeface="AvenirNext LT Pro Bold" panose="020B0804020202020204" pitchFamily="34" charset="0"/>
              </a:rPr>
              <a:t>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2ECE97-724F-4D1C-ADC6-C8C8DA14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venirNext LT Pro Regular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Next LT Pro Regular" panose="020B0504020202020204" pitchFamily="34" charset="0"/>
              </a:rPr>
              <a:t>Noah Lockwood, Karan Singh (2012): Motion Editing with Contact Based Hand Performance</a:t>
            </a:r>
          </a:p>
          <a:p>
            <a:pPr marL="0" indent="0">
              <a:buNone/>
            </a:pPr>
            <a:endParaRPr lang="en-US" sz="2000" dirty="0">
              <a:latin typeface="AvenirNext LT Pro Regular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Next LT Pro Regular" panose="020B0504020202020204" pitchFamily="34" charset="0"/>
              </a:rPr>
              <a:t>-&gt; They used Finger-Walking to animate a character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D6833-CC3D-40B9-B6F9-A9B04079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3772286"/>
            <a:ext cx="3682540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3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695B1-A255-4455-B4A2-A231BB11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C6C7C7-4012-4FA7-BBC5-35F329B42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4757" cy="4351338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AvenirNext LT Pro Regular" panose="020B0504020202020204" pitchFamily="34" charset="0"/>
              </a:rPr>
              <a:t>Map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walking-</a:t>
            </a:r>
            <a:r>
              <a:rPr lang="de-DE" sz="2000" dirty="0" err="1">
                <a:latin typeface="AvenirNext LT Pro Regular" panose="020B0504020202020204" pitchFamily="34" charset="0"/>
              </a:rPr>
              <a:t>gesture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movement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of</a:t>
            </a:r>
            <a:r>
              <a:rPr lang="de-DE" sz="2000" dirty="0">
                <a:latin typeface="AvenirNext LT Pro Regular" panose="020B0504020202020204" pitchFamily="34" charset="0"/>
              </a:rPr>
              <a:t> a </a:t>
            </a:r>
            <a:r>
              <a:rPr lang="de-DE" sz="2000" dirty="0" err="1">
                <a:latin typeface="AvenirNext LT Pro Regular" panose="020B0504020202020204" pitchFamily="34" charset="0"/>
              </a:rPr>
              <a:t>character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Develop</a:t>
            </a:r>
            <a:r>
              <a:rPr lang="de-DE" sz="2000" dirty="0">
                <a:latin typeface="AvenirNext LT Pro Regular" panose="020B0504020202020204" pitchFamily="34" charset="0"/>
              </a:rPr>
              <a:t> a </a:t>
            </a:r>
            <a:r>
              <a:rPr lang="de-DE" sz="2000" dirty="0" err="1">
                <a:latin typeface="AvenirNext LT Pro Regular" panose="020B0504020202020204" pitchFamily="34" charset="0"/>
              </a:rPr>
              <a:t>jump‘n‘run</a:t>
            </a:r>
            <a:r>
              <a:rPr lang="de-DE" sz="2000" dirty="0">
                <a:latin typeface="AvenirNext LT Pro Regular" panose="020B0504020202020204" pitchFamily="34" charset="0"/>
              </a:rPr>
              <a:t>-game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test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approach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3509342-A1BF-45C6-B128-B49F103BF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79" y="0"/>
            <a:ext cx="7597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1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FAAC1-1902-4320-9641-81A02005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Setup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B3FEA7-7CC5-4F35-8138-F43239E46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0206" cy="4351338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AvenirNext LT Pro Regular" panose="020B0504020202020204" pitchFamily="34" charset="0"/>
              </a:rPr>
              <a:t>LeapMotion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tracks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best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horizontally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Creating</a:t>
            </a:r>
            <a:r>
              <a:rPr lang="de-DE" sz="2000" dirty="0">
                <a:latin typeface="AvenirNext LT Pro Regular" panose="020B0504020202020204" pitchFamily="34" charset="0"/>
              </a:rPr>
              <a:t> a Frame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users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orientation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41C87D-2452-4A79-924C-069834BF7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4189" y="1500188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venirNext LT Pro Regular" panose="020B0504020202020204" pitchFamily="34" charset="0"/>
              </a:rPr>
              <a:t>Walking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A1D584-B04E-497E-946C-C1698598B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10218718" cy="34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A4D010E-470D-48A2-AB07-BE099E5E0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10218718" cy="34062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venirNext LT Pro Regular" panose="020B0504020202020204" pitchFamily="34" charset="0"/>
              </a:rPr>
              <a:t>Walking </a:t>
            </a:r>
            <a:r>
              <a:rPr lang="de-DE" sz="2000" dirty="0" err="1">
                <a:latin typeface="AvenirNext LT Pro Regular" panose="020B0504020202020204" pitchFamily="34" charset="0"/>
              </a:rPr>
              <a:t>Curves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AA677-A25B-4C7A-A254-3D5603A82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69" y="247290"/>
            <a:ext cx="4143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venirNext LT Pro Regular" panose="020B0504020202020204" pitchFamily="34" charset="0"/>
              </a:rPr>
              <a:t>Jumping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1E435A-6ECC-4B79-B5D8-D413F419C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7661460" cy="34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75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A004B15-3208-4014-80D4-950DD46B5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7661460" cy="3405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>
                <a:latin typeface="AvenirNext LT Pro Regular" panose="020B0504020202020204" pitchFamily="34" charset="0"/>
              </a:rPr>
              <a:t>Ducking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931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Office PowerPoint</Application>
  <PresentationFormat>Breitbild</PresentationFormat>
  <Paragraphs>91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AvenirNext LT Pro Bold</vt:lpstr>
      <vt:lpstr>AvenirNext LT Pro Regular</vt:lpstr>
      <vt:lpstr>Calibri</vt:lpstr>
      <vt:lpstr>Calibri Light</vt:lpstr>
      <vt:lpstr>Office</vt:lpstr>
      <vt:lpstr>Leap Walking</vt:lpstr>
      <vt:lpstr>Motivation</vt:lpstr>
      <vt:lpstr>Related Work</vt:lpstr>
      <vt:lpstr>Concept</vt:lpstr>
      <vt:lpstr>Setup</vt:lpstr>
      <vt:lpstr>Interaction Techniques</vt:lpstr>
      <vt:lpstr>Interaction Techniques</vt:lpstr>
      <vt:lpstr>Interaction Techniques</vt:lpstr>
      <vt:lpstr>Interaction Techniques</vt:lpstr>
      <vt:lpstr>Technical Realization</vt:lpstr>
      <vt:lpstr>Demonstration</vt:lpstr>
      <vt:lpstr>Evaluation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Leap Walking</dc:title>
  <dc:creator>Dani</dc:creator>
  <cp:lastModifiedBy>Blazing Hope</cp:lastModifiedBy>
  <cp:revision>18</cp:revision>
  <dcterms:created xsi:type="dcterms:W3CDTF">2018-01-31T14:59:48Z</dcterms:created>
  <dcterms:modified xsi:type="dcterms:W3CDTF">2018-02-01T08:50:20Z</dcterms:modified>
</cp:coreProperties>
</file>